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75" r:id="rId3"/>
    <p:sldId id="277" r:id="rId4"/>
    <p:sldId id="270" r:id="rId5"/>
    <p:sldId id="288" r:id="rId6"/>
    <p:sldId id="280" r:id="rId7"/>
    <p:sldId id="281" r:id="rId8"/>
    <p:sldId id="286" r:id="rId9"/>
    <p:sldId id="283" r:id="rId10"/>
    <p:sldId id="263" r:id="rId11"/>
    <p:sldId id="289" r:id="rId12"/>
    <p:sldId id="264" r:id="rId13"/>
    <p:sldId id="29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6446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15F39-B830-4F0B-81E4-7A6DC8A9CD6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451A5-AC99-4243-A490-0D3723D67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>                                 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Light" pitchFamily="34" charset="0"/>
              </a:rPr>
              <a:t>Фильм «Песня ветра».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ahnschrift SemiLight" pitchFamily="34" charset="0"/>
            </a:endParaRPr>
          </a:p>
        </p:txBody>
      </p:sp>
      <p:pic>
        <p:nvPicPr>
          <p:cNvPr id="4" name="Picture 6" descr="https://www.b17.ru/foto/uploaded/upl_1603140324_254740_gwt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64955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5643578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практика                                                                                                                      обучающихся 3 «А» класса                                                      МБОУ СОШ №9 г.Чи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иноуроки\Новая папка\Дмитриенко Константин, 3 Б класс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286148" cy="467779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7254" y="2143117"/>
            <a:ext cx="468958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3.ppt-online.org/files3/slide/g/gCsdKG3DALtnfE8PNI1hyYxUBjzOSi4Qo6m2Rb/slide-25.jpg"/>
          <p:cNvPicPr>
            <a:picLocks noChangeAspect="1" noChangeArrowheads="1"/>
          </p:cNvPicPr>
          <p:nvPr/>
        </p:nvPicPr>
        <p:blipFill>
          <a:blip r:embed="rId2"/>
          <a:srcRect l="5127" t="26133" r="52392" b="15069"/>
          <a:stretch>
            <a:fillRect/>
          </a:stretch>
        </p:blipFill>
        <p:spPr bwMode="auto">
          <a:xfrm>
            <a:off x="4786314" y="1857364"/>
            <a:ext cx="4235447" cy="328614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285992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iroshi-sasada.com/wp-content/uploads/2015/04/130817-1024x7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3728193" cy="27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9-48.userapi.com/impf/c853528/v853528101/9028b/qoAgfECbO14.jpg?size=1080x1080&amp;quality=96&amp;sign=9ab8f2025fb7ac0cf8a02e1446f0094a&amp;type=album"/>
          <p:cNvPicPr/>
          <p:nvPr/>
        </p:nvPicPr>
        <p:blipFill>
          <a:blip r:embed="rId3"/>
          <a:srcRect l="51044" t="14684" r="5945" b="33869"/>
          <a:stretch>
            <a:fillRect/>
          </a:stretch>
        </p:blipFill>
        <p:spPr bwMode="auto">
          <a:xfrm>
            <a:off x="5572132" y="3429000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1000108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Ребята  подготовили  рисунки для одноклассников и на классном часе они с радостью ими обменялись друг с другом</a:t>
            </a:r>
            <a:endParaRPr lang="ru-RU" dirty="0"/>
          </a:p>
        </p:txBody>
      </p:sp>
      <p:pic>
        <p:nvPicPr>
          <p:cNvPr id="5" name="Picture 2" descr="Добрый ты и добрый я, добрые все мои друзья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71546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oprikol.ru/wp-content/uploads/2020/02/krasivye-kartinki-pro-druzhbu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roprikol.ru/wp-content/uploads/2020/02/krasivye-kartinki-pro-druzhbu-65-650x650.jpg"/>
          <p:cNvPicPr/>
          <p:nvPr/>
        </p:nvPicPr>
        <p:blipFill>
          <a:blip r:embed="rId3" cstate="print"/>
          <a:srcRect l="4062" t="5166" r="4185"/>
          <a:stretch>
            <a:fillRect/>
          </a:stretch>
        </p:blipFill>
        <p:spPr bwMode="auto">
          <a:xfrm>
            <a:off x="6143636" y="1071546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6-23.userapi.com/s/v1/if2/GSxgxg_WF8e35YVm13xRCQiHIf7PGK56Ay7MYFCDW8fGNxFXMllXJkbkQESXkon99h10NKjJ3RvYg-SYu3vnfSrT.jpg?size=200x200&amp;quality=96&amp;crop=31,31,897,897&amp;ava=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214422"/>
            <a:ext cx="20245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29.userapi.com/BX-FYDitvnHs-pYg6z58iPgTytjGwVEP2FPb5g/D2DSPlFjhg0.jpg"/>
          <p:cNvPicPr/>
          <p:nvPr/>
        </p:nvPicPr>
        <p:blipFill>
          <a:blip r:embed="rId5"/>
          <a:srcRect l="10337" r="8302" b="2950"/>
          <a:stretch>
            <a:fillRect/>
          </a:stretch>
        </p:blipFill>
        <p:spPr bwMode="auto">
          <a:xfrm>
            <a:off x="2786050" y="3571876"/>
            <a:ext cx="3493770" cy="302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d.kopilkaurokov.ru/up/html/2017/03/09/k_58c1a098c7444/img_user_file_58c1a0994799f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07" y="1142984"/>
            <a:ext cx="7167655" cy="537574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не любит природу,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не любит человека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Ф.М. Достоевский</a:t>
            </a:r>
          </a:p>
          <a:p>
            <a:pPr algn="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ttps://1.bp.blogspot.com/-vcBlK5iosmo/YLzM13bbJJI/AAAAAAAACbE/tVaHFChssVoTH-mT2NaZIoAEQ9baC6WGwCLcBGAsYHQ/s1600/rainbow%2Btree%2B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img.youscreen.ru/wall/14977461738423/14977461738423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4"/>
            <a:ext cx="7000924" cy="403624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900115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«Песня ветра»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короткометражный     фильм     для     детей,  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котором   говорится     о    дружелюбии. 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622" y="1714488"/>
            <a:ext cx="6914964" cy="49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802" y="714356"/>
            <a:ext cx="30003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Дружелюбие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Рисунок 6" descr="Дружелюбие – способность видеть других, как своих близких, искренне проявлять дружеское расположение, чистые чувства к внешнему миру; стремление к мирному доброму сосуществованию, к спокойному решению возникающих конфликтов. "/>
          <p:cNvPicPr/>
          <p:nvPr/>
        </p:nvPicPr>
        <p:blipFill>
          <a:blip r:embed="rId2"/>
          <a:srcRect l="5934" t="21778" r="15240" b="18889"/>
          <a:stretch>
            <a:fillRect/>
          </a:stretch>
        </p:blipFill>
        <p:spPr bwMode="auto">
          <a:xfrm>
            <a:off x="785786" y="164305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f3.ppt-online.org/files3/slide/p/PDcUFpkW95wKidJaCRsMxG1Ibv6YQX4fZT7HS8/slide-2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l="2752" t="4143" r="2752" b="10260"/>
          <a:stretch>
            <a:fillRect/>
          </a:stretch>
        </p:blipFill>
        <p:spPr bwMode="auto">
          <a:xfrm>
            <a:off x="285720" y="928670"/>
            <a:ext cx="8736761" cy="56831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r3.mt.ru/r31/photo3535/20535588908-0/jpeg/b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362949" cy="3071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857232"/>
            <a:ext cx="2214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Джиги́т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Средней Азии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Кавказе — наездник, отличающийся отвагой, выносливостью, стойкостью, искусством управлять конём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владеть оружием. </a:t>
            </a:r>
          </a:p>
        </p:txBody>
      </p:sp>
      <p:pic>
        <p:nvPicPr>
          <p:cNvPr id="4" name="Picture 2" descr="Батыр - военачальник, выдающийся воин у тюркских и монгольских народов, фольклорный персонаж. "/>
          <p:cNvPicPr>
            <a:picLocks noChangeAspect="1" noChangeArrowheads="1"/>
          </p:cNvPicPr>
          <p:nvPr/>
        </p:nvPicPr>
        <p:blipFill>
          <a:blip r:embed="rId3"/>
          <a:srcRect l="58594" t="12500" r="5077" b="20832"/>
          <a:stretch>
            <a:fillRect/>
          </a:stretch>
        </p:blipFill>
        <p:spPr bwMode="auto">
          <a:xfrm>
            <a:off x="142844" y="4000504"/>
            <a:ext cx="2560606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4143380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Батыр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— почётный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  у монгольских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тюркских народов.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Юрта переносное каркасное жилище с войлочным покрытием у тюркских и монгольских кочевников. "/>
          <p:cNvPicPr>
            <a:picLocks noChangeAspect="1" noChangeArrowheads="1"/>
          </p:cNvPicPr>
          <p:nvPr/>
        </p:nvPicPr>
        <p:blipFill>
          <a:blip r:embed="rId4"/>
          <a:srcRect l="5859" t="14583" r="51953" b="18749"/>
          <a:stretch>
            <a:fillRect/>
          </a:stretch>
        </p:blipFill>
        <p:spPr bwMode="auto">
          <a:xfrm>
            <a:off x="6072198" y="928670"/>
            <a:ext cx="2009194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3570" y="2643182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Ю́рта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переносное каркасное жилище с войлочным покрытием у тюркских и монгольских кочевников.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Курай - башкирский и татарский духовой музыкальный инструмент; имеет несколько разновидностей, отличающихся конструкцией и материалом изготовления. "/>
          <p:cNvPicPr>
            <a:picLocks noChangeAspect="1" noChangeArrowheads="1"/>
          </p:cNvPicPr>
          <p:nvPr/>
        </p:nvPicPr>
        <p:blipFill>
          <a:blip r:embed="rId5"/>
          <a:srcRect l="56250" t="18818" r="8593" b="18817"/>
          <a:stretch>
            <a:fillRect/>
          </a:stretch>
        </p:blipFill>
        <p:spPr bwMode="auto">
          <a:xfrm>
            <a:off x="5929322" y="4000504"/>
            <a:ext cx="1928826" cy="17954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56" y="5786454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Курай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башкирская и татарская продольная открытая флейта длиной 57—81 см.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d.multiurok.ru/html/2022/10/19/s_634fffa702bbe/img3.jpg"/>
          <p:cNvPicPr/>
          <p:nvPr/>
        </p:nvPicPr>
        <p:blipFill>
          <a:blip r:embed="rId2"/>
          <a:srcRect l="10681" t="6889" r="8551" b="13111"/>
          <a:stretch>
            <a:fillRect/>
          </a:stretch>
        </p:blipFill>
        <p:spPr bwMode="auto">
          <a:xfrm>
            <a:off x="428596" y="214290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ngs.ru/news/99/preview/7bd8560d7ef0f0b3d3982aaa4f446f1000788793_1920_1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4053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10.stc.all.kpcdn.net/best/ufa/ufa2015/images/c9e3a5c4-a9a2-429e-8b98-72185efb3d10__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originals/50/0c/95/500c95f79ed4d3b694b551ba8b85b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4071966" cy="296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64399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Обучающиеся 3 А класса в рамках проекта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Киноуроки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школах России" просмотрели короткометражный фильм по одноименному рассказу Елены Дубровской "Песня ветра".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Эта картина посвящена башкирским традициям, культуре и раскрывает понятие дружелюбия. Фильм рассказывает о том, что мудрость не имеет национальности. Быть дружелюбными, любить и охранять природу должны все люди. "Песня ветра" - это фильм, в котором говорится о моральном выборе, радости за другого, бескорыстии, верности идеалам, патриотизме и многом другом.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   Фильм понравился всем учащимся. Дети с удовольствием окунулись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историческую эпоху, почувствовали её великую культуру.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П</a:t>
            </a:r>
            <a:r>
              <a:rPr lang="ru-RU" sz="2000" dirty="0" smtClean="0"/>
              <a:t>росмотр кинофильма всем классом оставил в душах и умах детей положительные моменты, заставил о многом задуматься, обдумать свои</a:t>
            </a:r>
          </a:p>
          <a:p>
            <a:r>
              <a:rPr lang="ru-RU" sz="2000" dirty="0" smtClean="0"/>
              <a:t>действия и поступки.</a:t>
            </a:r>
          </a:p>
          <a:p>
            <a:r>
              <a:rPr lang="ru-RU" sz="2000" dirty="0" smtClean="0"/>
              <a:t>         Познакомились с новыми для них словами и </a:t>
            </a:r>
            <a:r>
              <a:rPr lang="ru-RU" sz="2000" dirty="0" err="1" smtClean="0"/>
              <a:t>достопримечатель-ностями</a:t>
            </a:r>
            <a:r>
              <a:rPr lang="ru-RU" sz="2000" dirty="0" smtClean="0"/>
              <a:t> республики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64542"/>
            <a:ext cx="4357717" cy="26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5394123" cy="30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102</Words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                                       Фильм «Песня ветра».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Фильм «Песня ветра» </dc:title>
  <dc:creator>Татьяна</dc:creator>
  <cp:lastModifiedBy>Татьяна Новопольцева</cp:lastModifiedBy>
  <cp:revision>40</cp:revision>
  <dcterms:created xsi:type="dcterms:W3CDTF">2022-10-30T07:18:50Z</dcterms:created>
  <dcterms:modified xsi:type="dcterms:W3CDTF">2022-10-31T08:36:50Z</dcterms:modified>
</cp:coreProperties>
</file>